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5EB6724-8529-4200-AF5C-912C091527E0}" type="datetimeFigureOut">
              <a:rPr lang="en-US" smtClean="0"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6EDE80-720C-483F-AACD-6FE42AC8EF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 Terms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20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point out/discover similarities  between things.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89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point out/discover differences between things.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53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conclusion reached on the basis of evidence and reasoning.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78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points of a speech; the subtopics of a speech..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34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Details that give more information about and support the main idea.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Detail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4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 short narrative account of an amusing, unusual, revealing, or interesting event. A good anecdote has a single, definite point, and the setting, dialogue, and characters are usually subordinate to the point of the story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Ex:</a:t>
            </a:r>
          </a:p>
          <a:p>
            <a:pPr lvl="1"/>
            <a:r>
              <a:rPr lang="en-US" dirty="0"/>
              <a:t>At the beginning of a speech about fire safety, the speaker tells a short cautionary tale about a serious injury that occurred as a result of not following protocol.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Anecdote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4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play on two words similar in sound but different in meaning.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After periodic doubts about his vocational calling, the young chemistry teacher concluded he was out of his element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The church choir robes were too long and needed to be hymned.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82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expression in one language that cannot be closely matched or translated easily into another language.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 smtClean="0"/>
              <a:t>A Chip on your shoulder</a:t>
            </a:r>
          </a:p>
          <a:p>
            <a:pPr lvl="1"/>
            <a:r>
              <a:rPr lang="en-US" dirty="0" smtClean="0"/>
              <a:t>Sick as a dog</a:t>
            </a:r>
          </a:p>
          <a:p>
            <a:pPr lvl="1"/>
            <a:r>
              <a:rPr lang="en-US" dirty="0" smtClean="0"/>
              <a:t>Pay the piper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13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implied definition of a word- goes beyond the literal definition.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Cheap, Frugal, Miserly, </a:t>
            </a:r>
            <a:r>
              <a:rPr lang="en-US" dirty="0" smtClean="0"/>
              <a:t>Economical</a:t>
            </a:r>
          </a:p>
          <a:p>
            <a:pPr lvl="1"/>
            <a:r>
              <a:rPr lang="en-US" dirty="0"/>
              <a:t>Confident, Secure, Proud, Egotistical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083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minimal, strict definition of a word as found in a dictionary, disregarding any historical or emotional connotation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Ex</a:t>
            </a:r>
          </a:p>
          <a:p>
            <a:pPr lvl="1"/>
            <a:r>
              <a:rPr lang="en-US" b="1" dirty="0" smtClean="0"/>
              <a:t>House </a:t>
            </a:r>
            <a:r>
              <a:rPr lang="en-US" b="1" dirty="0" err="1" smtClean="0"/>
              <a:t>vs</a:t>
            </a:r>
            <a:r>
              <a:rPr lang="en-US" b="1" dirty="0" smtClean="0"/>
              <a:t> home</a:t>
            </a:r>
          </a:p>
          <a:p>
            <a:pPr lvl="1"/>
            <a:r>
              <a:rPr lang="en-US" i="1" dirty="0" err="1"/>
              <a:t>Vizzini</a:t>
            </a:r>
            <a:r>
              <a:rPr lang="en-US" i="1" dirty="0"/>
              <a:t>:</a:t>
            </a:r>
            <a:r>
              <a:rPr lang="en-US" dirty="0"/>
              <a:t> He didn't fall? Inconceivable.</a:t>
            </a:r>
            <a:br>
              <a:rPr lang="en-US" dirty="0"/>
            </a:br>
            <a:r>
              <a:rPr lang="en-US" i="1" dirty="0" err="1"/>
              <a:t>Inigo</a:t>
            </a:r>
            <a:r>
              <a:rPr lang="en-US" i="1" dirty="0"/>
              <a:t> Montoya:</a:t>
            </a:r>
            <a:r>
              <a:rPr lang="en-US" dirty="0"/>
              <a:t> You keep using that word. I do not think it means what you think it means.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The Princess Bride</a:t>
            </a:r>
            <a:r>
              <a:rPr lang="en-US" dirty="0"/>
              <a:t>, 1987)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53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statement that is formulated as a question but that is not supposed to be </a:t>
            </a:r>
            <a:r>
              <a:rPr lang="en-US" dirty="0" smtClean="0"/>
              <a:t>answered.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"If practice makes perfect, and no one's perfect, then why practice?"</a:t>
            </a:r>
            <a:br>
              <a:rPr lang="en-US" dirty="0"/>
            </a:br>
            <a:r>
              <a:rPr lang="en-US" dirty="0"/>
              <a:t>(Billy </a:t>
            </a:r>
            <a:r>
              <a:rPr lang="en-US" dirty="0" err="1"/>
              <a:t>Corgan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"Isn't it a bit unnerving that doctors call what they do 'practice'?"</a:t>
            </a:r>
            <a:br>
              <a:rPr lang="en-US" dirty="0"/>
            </a:br>
            <a:r>
              <a:rPr lang="en-US" dirty="0"/>
              <a:t>(George Carlin)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Rhetorical Question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05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that contains or uses figures of speech</a:t>
            </a:r>
          </a:p>
          <a:p>
            <a:pPr lvl="1"/>
            <a:r>
              <a:rPr lang="en-US" dirty="0"/>
              <a:t>Similes</a:t>
            </a:r>
          </a:p>
          <a:p>
            <a:pPr lvl="1"/>
            <a:r>
              <a:rPr lang="en-US" dirty="0"/>
              <a:t>Metaphors</a:t>
            </a:r>
          </a:p>
          <a:p>
            <a:pPr lvl="1"/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 smtClean="0"/>
              <a:t>Her </a:t>
            </a:r>
            <a:r>
              <a:rPr lang="en-US" dirty="0"/>
              <a:t>head was spinning from all the new information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toast jumped out of the toaster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I'm </a:t>
            </a:r>
            <a:r>
              <a:rPr lang="en-US" dirty="0"/>
              <a:t>so hungry I </a:t>
            </a:r>
            <a:r>
              <a:rPr lang="en-US" dirty="0" smtClean="0"/>
              <a:t>could </a:t>
            </a:r>
            <a:r>
              <a:rPr lang="en-US" dirty="0"/>
              <a:t>eat a horse.</a:t>
            </a:r>
            <a:endParaRPr lang="en-US" dirty="0" smtClean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Figurative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711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reason for which something is done or created or for which something exists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3 main purposes:</a:t>
            </a:r>
          </a:p>
          <a:p>
            <a:pPr lvl="1"/>
            <a:r>
              <a:rPr lang="en-US" dirty="0" smtClean="0"/>
              <a:t>To inform</a:t>
            </a:r>
          </a:p>
          <a:p>
            <a:pPr lvl="1"/>
            <a:r>
              <a:rPr lang="en-US" dirty="0" smtClean="0"/>
              <a:t>To persuade</a:t>
            </a:r>
          </a:p>
          <a:p>
            <a:pPr lvl="1"/>
            <a:r>
              <a:rPr lang="en-US" dirty="0" smtClean="0"/>
              <a:t>To entertain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934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187</TotalTime>
  <Words>381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Hardcover</vt:lpstr>
      <vt:lpstr>Lit Terms 3</vt:lpstr>
      <vt:lpstr>Anecdote</vt:lpstr>
      <vt:lpstr>Pun</vt:lpstr>
      <vt:lpstr>Idiom</vt:lpstr>
      <vt:lpstr>Connotation</vt:lpstr>
      <vt:lpstr>Denotation</vt:lpstr>
      <vt:lpstr>Rhetorical Question</vt:lpstr>
      <vt:lpstr>Figurative Language</vt:lpstr>
      <vt:lpstr>Purpose</vt:lpstr>
      <vt:lpstr>Compare</vt:lpstr>
      <vt:lpstr>Contrast</vt:lpstr>
      <vt:lpstr>Inference</vt:lpstr>
      <vt:lpstr>Main Idea</vt:lpstr>
      <vt:lpstr>Supporting Detail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 Terms 3</dc:title>
  <dc:creator>eces7</dc:creator>
  <cp:lastModifiedBy>eces7</cp:lastModifiedBy>
  <cp:revision>4</cp:revision>
  <dcterms:created xsi:type="dcterms:W3CDTF">2013-01-15T14:46:16Z</dcterms:created>
  <dcterms:modified xsi:type="dcterms:W3CDTF">2013-01-15T17:53:18Z</dcterms:modified>
</cp:coreProperties>
</file>